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естетика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301208"/>
            <a:ext cx="8062912" cy="11787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(робота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господарській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ресторанного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906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наука про мораль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моральність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Предмет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Природа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Мораль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духовного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(право,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релігія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науками.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взаємин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традиційною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етичної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зосереджується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професіях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лікаря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педагога, юриста.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Постає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будь-яка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митця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позитивною..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5450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ультур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726582"/>
            <a:ext cx="5452351" cy="3131418"/>
          </a:xfr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04664"/>
            <a:ext cx="4824536" cy="3042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tomal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 рекомендованих джерел: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98016"/>
          </a:xfrm>
        </p:spPr>
        <p:txBody>
          <a:bodyPr>
            <a:normAutofit fontScale="40000" lnSpcReduction="20000"/>
          </a:bodyPr>
          <a:lstStyle/>
          <a:p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Афанасьєв І. Діловий етикет. – К.: 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Альтрес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, 2003.</a:t>
            </a: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2.Бартошук Л.А., 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Бартошук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 Л.В., Морозов А.М. Естетика та професійна етика у закладах ресторанного господарства. Курс лекцій.-К.: НМЦ «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Укоопосвіта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», 2005.</a:t>
            </a:r>
          </a:p>
          <a:p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Організація роботи бармена. 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Навч.посіб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./Л.П.Малюк, Т.П.Кононенко, Н.В.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Полстяна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, А.І.</a:t>
            </a:r>
            <a:r>
              <a:rPr lang="uk-UA" sz="5900" dirty="0" err="1" smtClean="0">
                <a:latin typeface="Times New Roman" pitchFamily="18" charset="0"/>
                <a:cs typeface="Times New Roman" pitchFamily="18" charset="0"/>
              </a:rPr>
              <a:t>Усіна.-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 Харків: ХДАТОХ, 2002.</a:t>
            </a: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Мунін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Г.Б. та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готелях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/ Г.Б.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Мунін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- K. :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, 2007. – 181 с. </a:t>
            </a: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Бойко М.Г.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 / М.Г. Бойко, Л.М.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Гопкало</a:t>
            </a: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. – К. : КНТЕУ, 2006. – 448 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288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Етика та естетика у сфері обслуговування</vt:lpstr>
      <vt:lpstr>Компетенції:</vt:lpstr>
      <vt:lpstr>Слайд 3</vt:lpstr>
      <vt:lpstr>Слайд 4</vt:lpstr>
      <vt:lpstr>Слайд 5</vt:lpstr>
      <vt:lpstr>Слайд 6</vt:lpstr>
      <vt:lpstr>Список рекомендованих джерел: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та естетика у сфері обслуговування</dc:title>
  <dc:creator>Юдін Ілля Дмитрович</dc:creator>
  <cp:lastModifiedBy>iyudin</cp:lastModifiedBy>
  <cp:revision>4</cp:revision>
  <dcterms:created xsi:type="dcterms:W3CDTF">2021-01-20T14:10:12Z</dcterms:created>
  <dcterms:modified xsi:type="dcterms:W3CDTF">2021-01-21T14:55:24Z</dcterms:modified>
</cp:coreProperties>
</file>